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ppt/presProps.xml" ContentType="application/vnd.openxmlformats-officedocument.presentationml.pres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9144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4B851C-53AF-43DF-96EA-9A5C6754B4AC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7FA089-1862-4576-AD98-BFF24977CED9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2830" t="0" r="2829" b="0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411545" y="4253794"/>
            <a:ext cx="8390467" cy="2016550"/>
          </a:xfrm>
        </p:spPr>
        <p:txBody>
          <a:bodyPr anchor="t">
            <a:noAutofit/>
          </a:bodyPr>
          <a:lstStyle/>
          <a:p>
            <a:pPr algn="l">
              <a:defRPr/>
            </a:pPr>
            <a:r>
              <a:rPr lang="ru-RU" sz="3600" b="1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Структура </a:t>
            </a:r>
            <a:br>
              <a:rPr lang="ru-RU" sz="3600" b="1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ru-RU" sz="3600" b="1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Метагалактического Парламента Посвящённых </a:t>
            </a:r>
            <a:endParaRPr/>
          </a:p>
        </p:txBody>
      </p:sp>
      <p:sp>
        <p:nvSpPr>
          <p:cNvPr id="6" name="Подзаголовок 2" hidden="0"/>
          <p:cNvSpPr txBox="1"/>
          <p:nvPr isPhoto="0" userDrawn="0"/>
        </p:nvSpPr>
        <p:spPr bwMode="auto">
          <a:xfrm>
            <a:off x="2326234" y="6332869"/>
            <a:ext cx="804672" cy="283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200">
                <a:solidFill>
                  <a:schemeClr val="bg1"/>
                </a:solidFill>
              </a:rPr>
              <a:t>2022</a:t>
            </a:r>
            <a:endParaRPr/>
          </a:p>
        </p:txBody>
      </p:sp>
      <p:pic>
        <p:nvPicPr>
          <p:cNvPr id="1164807759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-43539" y="-164224"/>
            <a:ext cx="4594229" cy="4450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2830" t="0" r="2829" b="0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146371" y="1169607"/>
            <a:ext cx="7871213" cy="46276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sz="2200" b="1">
                <a:latin typeface="Calibri"/>
                <a:ea typeface="Calibri"/>
                <a:cs typeface="Calibri"/>
              </a:rPr>
              <a:t>Равнопалатный</a:t>
            </a:r>
            <a:r>
              <a:rPr sz="2200" b="1">
                <a:latin typeface="Calibri"/>
                <a:ea typeface="Calibri"/>
                <a:cs typeface="Calibri"/>
              </a:rPr>
              <a:t> Метагалактический Парламент Посвящённых</a:t>
            </a:r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7" name="Подзаголовок 6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 flipH="0" flipV="0">
            <a:off x="408737" y="2579257"/>
            <a:ext cx="8252564" cy="3441785"/>
          </a:xfrm>
        </p:spPr>
        <p:txBody>
          <a:bodyPr>
            <a:noAutofit/>
          </a:bodyPr>
          <a:lstStyle/>
          <a:p>
            <a:pPr algn="l">
              <a:lnSpc>
                <a:spcPct val="30000"/>
              </a:lnSpc>
              <a:defRPr/>
            </a:pPr>
            <a:endParaRPr sz="2000"/>
          </a:p>
          <a:p>
            <a:pPr algn="ctr">
              <a:lnSpc>
                <a:spcPct val="30000"/>
              </a:lnSpc>
              <a:defRPr/>
            </a:pPr>
            <a:r>
              <a:rPr lang="en-US" sz="22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Президиум</a:t>
            </a:r>
            <a:endParaRPr sz="22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endParaRPr lang="ru-RU" sz="2200" b="1" i="0" u="none" strike="noStrike" cap="none" spc="0">
              <a:latin typeface="Calibri"/>
              <a:ea typeface="Calibri"/>
              <a:cs typeface="Calibri"/>
            </a:endParaRPr>
          </a:p>
          <a:p>
            <a:pPr algn="ctr">
              <a:lnSpc>
                <a:spcPct val="30000"/>
              </a:lnSpc>
              <a:defRPr/>
            </a:pPr>
            <a:r>
              <a:rPr lang="ru-RU" sz="22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Палата Октавного Синтеза</a:t>
            </a:r>
            <a:endParaRPr lang="ru-RU" sz="22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ct val="30000"/>
              </a:lnSpc>
              <a:defRPr/>
            </a:pPr>
            <a:endParaRPr lang="ru-RU" sz="22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ct val="30000"/>
              </a:lnSpc>
              <a:defRPr/>
            </a:pPr>
            <a:r>
              <a:rPr lang="ru-RU" sz="22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Палата Метагалактиченского </a:t>
            </a:r>
            <a:r>
              <a:rPr lang="ru-RU" sz="22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Синтеза</a:t>
            </a:r>
            <a:endParaRPr lang="ru-RU" sz="22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ct val="30000"/>
              </a:lnSpc>
              <a:defRPr/>
            </a:pPr>
            <a:endParaRPr lang="en-US" sz="22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ct val="30000"/>
              </a:lnSpc>
              <a:defRPr/>
            </a:pPr>
            <a:r>
              <a:rPr lang="ru-RU" sz="22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Парламентские Посвящённые Центры</a:t>
            </a:r>
            <a:endParaRPr lang="en-US" sz="22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ct val="30000"/>
              </a:lnSpc>
              <a:defRPr/>
            </a:pPr>
            <a:endParaRPr lang="en-US" sz="22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endParaRPr lang="en-US" sz="2400">
              <a:solidFill>
                <a:srgbClr val="002060"/>
              </a:solidFill>
            </a:endParaRPr>
          </a:p>
          <a:p>
            <a:pPr algn="l">
              <a:lnSpc>
                <a:spcPct val="30000"/>
              </a:lnSpc>
              <a:defRPr/>
            </a:pP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7" name="Прямоугольник 16" hidden="0"/>
          <p:cNvSpPr/>
          <p:nvPr isPhoto="0" userDrawn="0"/>
        </p:nvSpPr>
        <p:spPr bwMode="auto">
          <a:xfrm>
            <a:off x="0" y="6459668"/>
            <a:ext cx="9144000" cy="398332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одзаголовок 6" hidden="0"/>
          <p:cNvSpPr txBox="1"/>
          <p:nvPr isPhoto="0" userDrawn="0"/>
        </p:nvSpPr>
        <p:spPr bwMode="auto">
          <a:xfrm>
            <a:off x="408738" y="6589554"/>
            <a:ext cx="242316" cy="19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en-US" sz="1000">
                <a:solidFill>
                  <a:schemeClr val="bg1"/>
                </a:solidFill>
              </a:rPr>
              <a:t>2</a:t>
            </a:r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20" name="Подзаголовок 6" hidden="0"/>
          <p:cNvSpPr txBox="1"/>
          <p:nvPr isPhoto="0" userDrawn="0"/>
        </p:nvSpPr>
        <p:spPr bwMode="auto">
          <a:xfrm flipH="0" flipV="0">
            <a:off x="1711756" y="6589553"/>
            <a:ext cx="1771475" cy="268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30000"/>
              </a:lnSpc>
              <a:defRPr/>
            </a:pPr>
            <a:r>
              <a:rPr lang="en-US" sz="1000"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mgparlament.ru</a:t>
            </a:r>
            <a:endParaRPr lang="en-US" sz="1000" b="0" i="0" u="none" strike="noStrike" cap="none" spc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endParaRPr lang="ru-RU" sz="1000">
              <a:solidFill>
                <a:schemeClr val="bg1"/>
              </a:solidFill>
            </a:endParaRPr>
          </a:p>
        </p:txBody>
      </p:sp>
      <p:pic>
        <p:nvPicPr>
          <p:cNvPr id="292229239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80810" y="10522"/>
            <a:ext cx="1282465" cy="1284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2830" t="0" r="2829" b="0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5196475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146371" y="1169607"/>
            <a:ext cx="7871213" cy="46276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sz="2200" b="1">
                <a:latin typeface="Calibri"/>
                <a:ea typeface="Calibri"/>
                <a:cs typeface="Calibri"/>
              </a:rPr>
              <a:t>Равнопалатный</a:t>
            </a:r>
            <a:r>
              <a:rPr sz="2200" b="1">
                <a:latin typeface="Calibri"/>
                <a:ea typeface="Calibri"/>
                <a:cs typeface="Calibri"/>
              </a:rPr>
              <a:t> Метагалактический Парламент Посвящённых</a:t>
            </a:r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1186203300" name="Подзаголовок 6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 flipH="0" flipV="0">
            <a:off x="408737" y="1790042"/>
            <a:ext cx="8252564" cy="3441785"/>
          </a:xfrm>
        </p:spPr>
        <p:txBody>
          <a:bodyPr>
            <a:noAutofit/>
          </a:bodyPr>
          <a:lstStyle/>
          <a:p>
            <a:pPr algn="l">
              <a:lnSpc>
                <a:spcPct val="30000"/>
              </a:lnSpc>
              <a:defRPr/>
            </a:pPr>
            <a:endParaRPr sz="2000"/>
          </a:p>
          <a:p>
            <a:pPr algn="ctr">
              <a:lnSpc>
                <a:spcPct val="30000"/>
              </a:lnSpc>
              <a:defRPr/>
            </a:pPr>
            <a:r>
              <a:rPr lang="en-US" sz="2200" b="1" i="0" u="none" strike="noStrike" cap="none" spc="0">
                <a:latin typeface="Calibri"/>
                <a:ea typeface="Calibri"/>
                <a:cs typeface="Calibri"/>
              </a:rPr>
              <a:t>Президиум</a:t>
            </a:r>
            <a:endParaRPr lang="en-US" sz="2200" b="1" i="0" u="none" strike="noStrike" cap="none" spc="0">
              <a:latin typeface="Calibri"/>
              <a:ea typeface="Calibri"/>
              <a:cs typeface="Calibri"/>
            </a:endParaRPr>
          </a:p>
          <a:p>
            <a:pPr algn="ctr">
              <a:lnSpc>
                <a:spcPct val="30000"/>
              </a:lnSpc>
              <a:defRPr/>
            </a:pPr>
            <a:endParaRPr lang="en-US" sz="2200" b="1" i="0" u="none" strike="noStrike" cap="none" spc="0"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endParaRPr lang="ru-RU" sz="2200" b="1" i="0" u="none" strike="noStrike" cap="none" spc="0"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r>
              <a:rPr lang="ru-RU" sz="22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Глава </a:t>
            </a:r>
            <a:r>
              <a:rPr lang="ru-RU" sz="22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Метагалактического </a:t>
            </a:r>
            <a:r>
              <a:rPr lang="ru-RU" sz="22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Парламента</a:t>
            </a:r>
            <a:r>
              <a:rPr lang="ru-RU" sz="22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Посвящённых</a:t>
            </a:r>
            <a:endParaRPr lang="ru-RU" sz="22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endParaRPr sz="22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r>
              <a:rPr lang="ru-RU" sz="22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Глава Департамента Иерархических Коммуникаций</a:t>
            </a:r>
            <a:endParaRPr sz="22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endParaRPr sz="22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r>
              <a:rPr lang="ru-RU" sz="22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Глава Департамента Метагалактического Синтеза Посвящённого</a:t>
            </a:r>
            <a:endParaRPr sz="22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endParaRPr sz="22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r>
              <a:rPr lang="ru-RU" sz="22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Глава Направления Парламентских Посвящённых Центров</a:t>
            </a:r>
            <a:endParaRPr sz="22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endParaRPr sz="22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r>
              <a:rPr lang="ru-RU" sz="22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Глава Департамента печати и библиотечного дела Посвящённых</a:t>
            </a:r>
            <a:endParaRPr sz="22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endParaRPr sz="22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r>
              <a:rPr lang="ru-RU" sz="22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Глава Департамента Проектной деятельности Посвящённых</a:t>
            </a:r>
            <a:endParaRPr sz="22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endParaRPr sz="2400">
              <a:solidFill>
                <a:srgbClr val="002060"/>
              </a:solidFill>
            </a:endParaRPr>
          </a:p>
        </p:txBody>
      </p:sp>
      <p:sp>
        <p:nvSpPr>
          <p:cNvPr id="1969646170" name="Прямоугольник 16" hidden="0"/>
          <p:cNvSpPr/>
          <p:nvPr isPhoto="0" userDrawn="0"/>
        </p:nvSpPr>
        <p:spPr bwMode="auto">
          <a:xfrm>
            <a:off x="0" y="6459667"/>
            <a:ext cx="9144000" cy="398331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0071909" name="Подзаголовок 6" hidden="0"/>
          <p:cNvSpPr txBox="1"/>
          <p:nvPr isPhoto="0" userDrawn="0"/>
        </p:nvSpPr>
        <p:spPr bwMode="auto">
          <a:xfrm>
            <a:off x="408737" y="6589553"/>
            <a:ext cx="242316" cy="197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ru-RU" sz="1000">
                <a:solidFill>
                  <a:schemeClr val="bg1"/>
                </a:solidFill>
              </a:rPr>
              <a:t>3</a:t>
            </a:r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2041320636" name="Подзаголовок 6" hidden="0"/>
          <p:cNvSpPr txBox="1"/>
          <p:nvPr isPhoto="0" userDrawn="0"/>
        </p:nvSpPr>
        <p:spPr bwMode="auto">
          <a:xfrm flipH="0" flipV="0">
            <a:off x="1711756" y="6589553"/>
            <a:ext cx="1771475" cy="268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30000"/>
              </a:lnSpc>
              <a:defRPr/>
            </a:pPr>
            <a:r>
              <a:rPr lang="en-US" sz="1000"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mgparlament.ru</a:t>
            </a:r>
            <a:endParaRPr lang="en-US" sz="1000" b="0" i="0" u="none" strike="noStrike" cap="none" spc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endParaRPr lang="ru-RU" sz="1000">
              <a:solidFill>
                <a:schemeClr val="bg1"/>
              </a:solidFill>
            </a:endParaRPr>
          </a:p>
        </p:txBody>
      </p:sp>
      <p:pic>
        <p:nvPicPr>
          <p:cNvPr id="214665193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80810" y="10522"/>
            <a:ext cx="1282465" cy="1284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2830" t="0" r="2829" b="0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7889125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201933" y="5186037"/>
            <a:ext cx="5536034" cy="46276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ru-RU" sz="2200" b="1">
                <a:latin typeface="Calibri"/>
                <a:ea typeface="Calibri"/>
                <a:cs typeface="Calibri"/>
              </a:rPr>
              <a:t>Совет Глав Комитетов и Глав Фракций</a:t>
            </a:r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89716060" name="Подзаголовок 6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 flipH="0" flipV="0">
            <a:off x="98534" y="1510448"/>
            <a:ext cx="4368362" cy="3438673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Autofit/>
          </a:bodyPr>
          <a:lstStyle/>
          <a:p>
            <a:pPr algn="l">
              <a:lnSpc>
                <a:spcPct val="30000"/>
              </a:lnSpc>
              <a:defRPr/>
            </a:pPr>
            <a:endParaRPr sz="2400">
              <a:solidFill>
                <a:srgbClr val="002060"/>
              </a:solidFill>
            </a:endParaRPr>
          </a:p>
          <a:p>
            <a:pPr algn="l">
              <a:lnSpc>
                <a:spcPct val="30000"/>
              </a:lnSpc>
              <a:defRPr/>
            </a:pPr>
            <a:r>
              <a:rPr lang="ru-RU" sz="2200" b="1" i="0" u="none" strike="noStrike" cap="none" spc="0">
                <a:latin typeface="Calibri"/>
                <a:ea typeface="Calibri"/>
                <a:cs typeface="Calibri"/>
              </a:rPr>
              <a:t>Палата Октавного Синтеза</a:t>
            </a:r>
            <a:endParaRPr lang="ru-RU" sz="2400">
              <a:solidFill>
                <a:srgbClr val="002060"/>
              </a:solidFill>
            </a:endParaRPr>
          </a:p>
          <a:p>
            <a:pPr algn="l">
              <a:lnSpc>
                <a:spcPct val="30000"/>
              </a:lnSpc>
              <a:defRPr/>
            </a:pPr>
            <a:r>
              <a:rPr lang="ru-RU" sz="1600" b="0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внутренне-внешняя </a:t>
            </a:r>
            <a:r>
              <a:rPr lang="ru-RU" sz="1600" b="0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деятельность</a:t>
            </a:r>
            <a:endParaRPr sz="1600" b="1" i="0" u="sng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61850" marR="0" indent="-261850" algn="l" defTabSz="914400">
              <a:lnSpc>
                <a:spcPct val="100000"/>
              </a:lnSpc>
              <a:spcBef>
                <a:spcPts val="999"/>
              </a:spcBef>
              <a:spcAft>
                <a:spcPts val="0"/>
              </a:spcAft>
              <a:buClr>
                <a:srgbClr val="FF0000"/>
              </a:buClr>
              <a:buFont typeface="Wingdings"/>
              <a:buChar char="Ø"/>
              <a:defRPr/>
            </a:pPr>
            <a:r>
              <a:rPr lang="ru-RU" sz="16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6</a:t>
            </a:r>
            <a:r>
              <a:rPr lang="ru-RU" sz="16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4 комитета Аватар-Ипостаси </a:t>
            </a:r>
            <a:r>
              <a:rPr lang="ru-RU" sz="16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Компетенций: </a:t>
            </a:r>
            <a:endParaRPr sz="16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61850" indent="-261850" algn="l">
              <a:lnSpc>
                <a:spcPct val="96000"/>
              </a:lnSpc>
              <a:spcBef>
                <a:spcPts val="999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6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32 Фундаментальных </a:t>
            </a:r>
            <a:r>
              <a:rPr lang="ru-RU" sz="16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Компетенций, </a:t>
            </a:r>
            <a:endParaRPr sz="16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61850" indent="-261850" algn="l">
              <a:lnSpc>
                <a:spcPct val="96000"/>
              </a:lnSpc>
              <a:spcBef>
                <a:spcPts val="999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6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8</a:t>
            </a:r>
            <a:r>
              <a:rPr lang="ru-RU" sz="16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репликационных </a:t>
            </a:r>
            <a:r>
              <a:rPr lang="ru-RU" sz="16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организаций </a:t>
            </a:r>
            <a:endParaRPr sz="16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96000"/>
              </a:lnSpc>
              <a:spcBef>
                <a:spcPts val="999"/>
              </a:spcBef>
              <a:spcAft>
                <a:spcPts val="0"/>
              </a:spcAft>
              <a:defRPr/>
            </a:pPr>
            <a:r>
              <a:rPr lang="ru-RU" sz="16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    Посвя</a:t>
            </a:r>
            <a:r>
              <a:rPr lang="ru-RU" sz="16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щённого </a:t>
            </a:r>
            <a:endParaRPr sz="16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61850" indent="-261850" algn="l">
              <a:lnSpc>
                <a:spcPct val="96000"/>
              </a:lnSpc>
              <a:spcBef>
                <a:spcPts val="999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16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24 Профессий ИВДИВО</a:t>
            </a:r>
            <a:endParaRPr sz="16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61850" marR="0" indent="-261850" algn="l" defTabSz="914400">
              <a:lnSpc>
                <a:spcPct val="100000"/>
              </a:lnSpc>
              <a:spcBef>
                <a:spcPts val="999"/>
              </a:spcBef>
              <a:spcAft>
                <a:spcPts val="0"/>
              </a:spcAft>
              <a:buClr>
                <a:srgbClr val="FF0000"/>
              </a:buClr>
              <a:buFont typeface="Wingdings"/>
              <a:buChar char="Ø"/>
              <a:defRPr/>
            </a:pPr>
            <a:r>
              <a:rPr lang="ru-RU" sz="16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192 комитета Аватаров Синтеза </a:t>
            </a:r>
            <a:endParaRPr sz="16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00000"/>
              </a:lnSpc>
              <a:defRPr/>
            </a:pPr>
            <a:endParaRPr lang="ru-RU" sz="16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56278805" name="Прямоугольник 16" hidden="0"/>
          <p:cNvSpPr/>
          <p:nvPr isPhoto="0" userDrawn="0"/>
        </p:nvSpPr>
        <p:spPr bwMode="auto">
          <a:xfrm>
            <a:off x="0" y="6459667"/>
            <a:ext cx="9144000" cy="398331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1343129" name="Подзаголовок 6" hidden="0"/>
          <p:cNvSpPr txBox="1"/>
          <p:nvPr isPhoto="0" userDrawn="0"/>
        </p:nvSpPr>
        <p:spPr bwMode="auto">
          <a:xfrm>
            <a:off x="408737" y="6589553"/>
            <a:ext cx="242316" cy="197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ru-RU" sz="1000">
                <a:solidFill>
                  <a:schemeClr val="bg1"/>
                </a:solidFill>
              </a:rPr>
              <a:t>4</a:t>
            </a:r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750264498" name="Подзаголовок 6" hidden="0"/>
          <p:cNvSpPr txBox="1"/>
          <p:nvPr isPhoto="0" userDrawn="0"/>
        </p:nvSpPr>
        <p:spPr bwMode="auto">
          <a:xfrm flipH="0" flipV="0">
            <a:off x="1711756" y="6589553"/>
            <a:ext cx="1771475" cy="268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30000"/>
              </a:lnSpc>
              <a:defRPr/>
            </a:pPr>
            <a:r>
              <a:rPr lang="en-US" sz="1000"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mgparlament.ru</a:t>
            </a:r>
            <a:endParaRPr lang="en-US" sz="1000" b="0" i="0" u="none" strike="noStrike" cap="none" spc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endParaRPr lang="ru-RU" sz="1000">
              <a:solidFill>
                <a:schemeClr val="bg1"/>
              </a:solidFill>
            </a:endParaRPr>
          </a:p>
        </p:txBody>
      </p:sp>
      <p:pic>
        <p:nvPicPr>
          <p:cNvPr id="61102430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80810" y="10522"/>
            <a:ext cx="1282465" cy="1284634"/>
          </a:xfrm>
          <a:prstGeom prst="rect">
            <a:avLst/>
          </a:prstGeom>
        </p:spPr>
      </p:pic>
      <p:sp>
        <p:nvSpPr>
          <p:cNvPr id="843312651" name="" hidden="0"/>
          <p:cNvSpPr txBox="1"/>
          <p:nvPr isPhoto="0" userDrawn="0"/>
        </p:nvSpPr>
        <p:spPr bwMode="auto">
          <a:xfrm flipH="0" flipV="0">
            <a:off x="5076206" y="2282715"/>
            <a:ext cx="2693275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773270145" name="" hidden="0"/>
          <p:cNvSpPr txBox="1"/>
          <p:nvPr isPhoto="0" userDrawn="0"/>
        </p:nvSpPr>
        <p:spPr bwMode="auto">
          <a:xfrm flipH="0" flipV="0">
            <a:off x="4304353" y="1510448"/>
            <a:ext cx="4634468" cy="2143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spAutoFit/>
          </a:bodyPr>
          <a:p>
            <a:pPr>
              <a:defRPr/>
            </a:pPr>
            <a:r>
              <a:rPr lang="ru-RU" sz="2200" b="1" i="0" u="none" strike="noStrike" cap="none" spc="0">
                <a:latin typeface="Calibri"/>
                <a:ea typeface="Calibri"/>
                <a:cs typeface="Calibri"/>
              </a:rPr>
              <a:t>П</a:t>
            </a:r>
            <a:r>
              <a:rPr lang="ru-RU" sz="2200" b="1" i="0" u="none" strike="noStrike" cap="none" spc="0">
                <a:latin typeface="Calibri"/>
                <a:ea typeface="Calibri"/>
                <a:cs typeface="Calibri"/>
              </a:rPr>
              <a:t>а</a:t>
            </a:r>
            <a:r>
              <a:rPr lang="ru-RU" sz="2200" b="1" i="0" u="none" strike="noStrike" cap="none" spc="0">
                <a:latin typeface="Calibri"/>
                <a:ea typeface="Calibri"/>
                <a:cs typeface="Calibri"/>
              </a:rPr>
              <a:t>лата Метагалактического</a:t>
            </a:r>
            <a:r>
              <a:rPr lang="ru-RU" sz="2200" b="1" i="0" u="none" strike="noStrike" cap="none" spc="0">
                <a:latin typeface="Calibri"/>
                <a:ea typeface="Calibri"/>
                <a:cs typeface="Calibri"/>
              </a:rPr>
              <a:t> Синтеза</a:t>
            </a:r>
            <a:endParaRPr lang="ru-RU" sz="2200" b="1" i="0" u="none" strike="noStrike" cap="none" spc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sz="16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внешне-внутренн</a:t>
            </a:r>
            <a:r>
              <a:rPr lang="ru-RU" sz="16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яя</a:t>
            </a:r>
            <a:r>
              <a:rPr sz="16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деятельность</a:t>
            </a:r>
            <a:endParaRPr sz="1600" u="sng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61849" marR="0" indent="-261849" algn="l" defTabSz="914400">
              <a:lnSpc>
                <a:spcPct val="100000"/>
              </a:lnSpc>
              <a:spcBef>
                <a:spcPts val="999"/>
              </a:spcBef>
              <a:spcAft>
                <a:spcPts val="0"/>
              </a:spcAft>
              <a:buClr>
                <a:srgbClr val="FF0000"/>
              </a:buClr>
              <a:buFont typeface="Wingdings"/>
              <a:buChar char="Ø"/>
              <a:defRPr/>
            </a:pPr>
            <a:r>
              <a:rPr lang="ru-RU" sz="16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6</a:t>
            </a:r>
            <a:r>
              <a:rPr lang="ru-RU" sz="16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4 комитета Аватар-Ипостаси </a:t>
            </a:r>
            <a:endParaRPr sz="16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    </a:t>
            </a:r>
            <a:r>
              <a:rPr lang="ru-RU" sz="16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архетипов материи</a:t>
            </a:r>
            <a:r>
              <a:rPr lang="ru-RU" sz="16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endParaRPr sz="16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61849" marR="0" indent="-261849" algn="l" defTabSz="914400">
              <a:lnSpc>
                <a:spcPct val="100000"/>
              </a:lnSpc>
              <a:spcBef>
                <a:spcPts val="999"/>
              </a:spcBef>
              <a:spcAft>
                <a:spcPts val="0"/>
              </a:spcAft>
              <a:buClr>
                <a:srgbClr val="FF0000"/>
              </a:buClr>
              <a:buFont typeface="Wingdings"/>
              <a:buChar char="Ø"/>
              <a:defRPr/>
            </a:pPr>
            <a:r>
              <a:rPr lang="ru-RU" sz="16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192 комитета Аватаресс Синтеза </a:t>
            </a:r>
            <a:endParaRPr sz="16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85241512" name="Заголовок 1" hidden="0"/>
          <p:cNvSpPr>
            <a:spLocks noGrp="1"/>
          </p:cNvSpPr>
          <p:nvPr isPhoto="0" userDrawn="0"/>
        </p:nvSpPr>
        <p:spPr bwMode="auto">
          <a:xfrm flipH="0" flipV="0">
            <a:off x="1463275" y="862514"/>
            <a:ext cx="6683922" cy="311350"/>
          </a:xfrm>
        </p:spPr>
        <p:txBody>
          <a:bodyPr vert="horz" lIns="91440" tIns="45720" rIns="91440" bIns="45720" rtlCol="0" anchor="t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18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Равнопалатный</a:t>
            </a:r>
            <a:r>
              <a:rPr sz="18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Метагалактический Парламент Посвящённых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2830" t="0" r="2829" b="0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515933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118405" y="2301283"/>
            <a:ext cx="6574544" cy="441259"/>
          </a:xfrm>
        </p:spPr>
        <p:txBody>
          <a:bodyPr anchor="t">
            <a:noAutofit/>
          </a:bodyPr>
          <a:lstStyle/>
          <a:p>
            <a:pPr algn="l">
              <a:defRPr/>
            </a:pPr>
            <a:r>
              <a:rPr lang="ru-RU" sz="2200" b="1" i="0" u="none" strike="noStrike" cap="none" spc="0">
                <a:latin typeface="Calibri"/>
                <a:ea typeface="Calibri"/>
                <a:cs typeface="Calibri"/>
              </a:rPr>
              <a:t>Парламентские </a:t>
            </a:r>
            <a:r>
              <a:rPr lang="ru-RU" sz="2200" b="1" i="0" u="none" strike="noStrike" cap="none" spc="0">
                <a:latin typeface="Calibri"/>
                <a:ea typeface="Calibri"/>
                <a:cs typeface="Calibri"/>
              </a:rPr>
              <a:t>Посвящённые </a:t>
            </a:r>
            <a:r>
              <a:rPr lang="ru-RU" sz="2200" b="1" i="0" u="none" strike="noStrike" cap="none" spc="0">
                <a:latin typeface="Calibri"/>
                <a:ea typeface="Calibri"/>
                <a:cs typeface="Calibri"/>
              </a:rPr>
              <a:t>Центры</a:t>
            </a:r>
            <a:br>
              <a:rPr lang="ru-RU" sz="2200" b="1" i="0" u="none" strike="noStrike" cap="none" spc="0">
                <a:latin typeface="Calibri"/>
                <a:ea typeface="Calibri"/>
                <a:cs typeface="Calibri"/>
              </a:rPr>
            </a:br>
            <a:r>
              <a:rPr lang="ru-RU" sz="2200" b="1" i="0" u="none" strike="noStrike" cap="none" spc="0">
                <a:latin typeface="Calibri"/>
                <a:ea typeface="Calibri"/>
                <a:cs typeface="Calibri"/>
              </a:rPr>
              <a:t> </a:t>
            </a:r>
            <a:br>
              <a:rPr lang="ru-RU" sz="2200" b="1" i="0" u="none" strike="noStrike" cap="none" spc="0">
                <a:latin typeface="Calibri"/>
                <a:ea typeface="Calibri"/>
                <a:cs typeface="Calibri"/>
              </a:rPr>
            </a:br>
            <a:br>
              <a:rPr lang="ru-RU" sz="2200" b="1" i="0" u="none" strike="noStrike" cap="none" spc="0">
                <a:latin typeface="Calibri"/>
                <a:ea typeface="Calibri"/>
                <a:cs typeface="Calibri"/>
              </a:rPr>
            </a:br>
            <a:br>
              <a:rPr lang="ru-RU" sz="2200" b="1" i="0" u="none" strike="noStrike" cap="none" spc="0">
                <a:latin typeface="Calibri"/>
                <a:ea typeface="Calibri"/>
                <a:cs typeface="Calibri"/>
              </a:rPr>
            </a:br>
            <a:br>
              <a:rPr lang="ru-RU" sz="2200" b="1" i="0" u="none" strike="noStrike" cap="none" spc="0">
                <a:latin typeface="Calibri"/>
                <a:ea typeface="Calibri"/>
                <a:cs typeface="Calibri"/>
              </a:rPr>
            </a:br>
            <a:endParaRPr/>
          </a:p>
        </p:txBody>
      </p:sp>
      <p:sp>
        <p:nvSpPr>
          <p:cNvPr id="365597414" name="Подзаголовок 6" hidden="0"/>
          <p:cNvSpPr txBox="1"/>
          <p:nvPr isPhoto="0" userDrawn="0"/>
        </p:nvSpPr>
        <p:spPr bwMode="auto">
          <a:xfrm flipH="0" flipV="0">
            <a:off x="1233361" y="4910711"/>
            <a:ext cx="7529928" cy="678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30000"/>
              </a:lnSpc>
              <a:defRPr/>
            </a:pPr>
            <a:endParaRPr lang="ru-RU" sz="1000"/>
          </a:p>
          <a:p>
            <a:pPr algn="l">
              <a:lnSpc>
                <a:spcPct val="30000"/>
              </a:lnSpc>
              <a:defRPr/>
            </a:pPr>
            <a:r>
              <a:rPr lang="ru-RU" sz="2200" b="1" i="0" u="none" strike="noStrike" cap="none" spc="0">
                <a:latin typeface="Calibri"/>
                <a:ea typeface="Calibri"/>
                <a:cs typeface="Calibri"/>
              </a:rPr>
              <a:t>Совет </a:t>
            </a:r>
            <a:r>
              <a:rPr lang="ru-RU" sz="2200" b="1" i="0" u="none" strike="noStrike" cap="none" spc="0">
                <a:latin typeface="Calibri"/>
                <a:ea typeface="Calibri"/>
                <a:cs typeface="Calibri"/>
              </a:rPr>
              <a:t>Посвящённых </a:t>
            </a:r>
            <a:r>
              <a:rPr lang="ru-RU" sz="2200" b="1" i="0" u="none" strike="noStrike" cap="none" spc="0"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latin typeface="Calibri"/>
                <a:ea typeface="Calibri"/>
                <a:cs typeface="Calibri"/>
              </a:rPr>
              <a:t>Парламентских </a:t>
            </a:r>
            <a:r>
              <a:rPr lang="ru-RU" sz="2200" b="1" i="0" u="none" strike="noStrike" cap="none" spc="0">
                <a:latin typeface="Calibri"/>
                <a:ea typeface="Calibri"/>
                <a:cs typeface="Calibri"/>
              </a:rPr>
              <a:t>Посвящённых </a:t>
            </a:r>
            <a:r>
              <a:rPr lang="ru-RU" sz="2200" b="1" i="0" u="none" strike="noStrike" cap="none" spc="0">
                <a:latin typeface="Calibri"/>
                <a:ea typeface="Calibri"/>
                <a:cs typeface="Calibri"/>
              </a:rPr>
              <a:t>Центров</a:t>
            </a:r>
            <a:endParaRPr sz="2200" b="1" i="0" u="none" strike="noStrike" cap="none" spc="0">
              <a:latin typeface="Calibri"/>
              <a:ea typeface="Calibri"/>
              <a:cs typeface="Calibri"/>
            </a:endParaRPr>
          </a:p>
        </p:txBody>
      </p:sp>
      <p:sp>
        <p:nvSpPr>
          <p:cNvPr id="935200835" name="Прямоугольник 16" hidden="0"/>
          <p:cNvSpPr/>
          <p:nvPr isPhoto="0" userDrawn="0"/>
        </p:nvSpPr>
        <p:spPr bwMode="auto">
          <a:xfrm>
            <a:off x="0" y="6459667"/>
            <a:ext cx="9144000" cy="398331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6676593" name="Подзаголовок 6" hidden="0"/>
          <p:cNvSpPr txBox="1"/>
          <p:nvPr isPhoto="0" userDrawn="0"/>
        </p:nvSpPr>
        <p:spPr bwMode="auto">
          <a:xfrm>
            <a:off x="408737" y="6589553"/>
            <a:ext cx="242316" cy="197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ru-RU" sz="1000">
                <a:solidFill>
                  <a:schemeClr val="bg1"/>
                </a:solidFill>
              </a:rPr>
              <a:t>5</a:t>
            </a:r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840843986" name="Подзаголовок 6" hidden="0"/>
          <p:cNvSpPr txBox="1"/>
          <p:nvPr isPhoto="0" userDrawn="0"/>
        </p:nvSpPr>
        <p:spPr bwMode="auto">
          <a:xfrm flipH="0" flipV="0">
            <a:off x="1711756" y="6589553"/>
            <a:ext cx="1771475" cy="268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30000"/>
              </a:lnSpc>
              <a:defRPr/>
            </a:pPr>
            <a:r>
              <a:rPr lang="en-US" sz="1000"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mgparlament.ru</a:t>
            </a:r>
            <a:endParaRPr lang="en-US" sz="1000" b="0" i="0" u="none" strike="noStrike" cap="none" spc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endParaRPr lang="ru-RU" sz="1000">
              <a:solidFill>
                <a:schemeClr val="bg1"/>
              </a:solidFill>
            </a:endParaRPr>
          </a:p>
        </p:txBody>
      </p:sp>
      <p:pic>
        <p:nvPicPr>
          <p:cNvPr id="1287077282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80810" y="10522"/>
            <a:ext cx="1282465" cy="1284634"/>
          </a:xfrm>
          <a:prstGeom prst="rect">
            <a:avLst/>
          </a:prstGeom>
        </p:spPr>
      </p:pic>
      <p:sp>
        <p:nvSpPr>
          <p:cNvPr id="1567525343" name="" hidden="0"/>
          <p:cNvSpPr txBox="1"/>
          <p:nvPr isPhoto="0" userDrawn="0"/>
        </p:nvSpPr>
        <p:spPr bwMode="auto">
          <a:xfrm flipH="0" flipV="0">
            <a:off x="937758" y="1198836"/>
            <a:ext cx="7866839" cy="426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22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Равнопалатный</a:t>
            </a:r>
            <a:r>
              <a:rPr lang="en-US" sz="22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Метагалактический Парламент Посвящённых</a:t>
            </a:r>
            <a:endParaRPr sz="2200"/>
          </a:p>
        </p:txBody>
      </p:sp>
      <p:sp>
        <p:nvSpPr>
          <p:cNvPr id="721142623" name="" hidden="0"/>
          <p:cNvSpPr txBox="1"/>
          <p:nvPr isPhoto="0" userDrawn="0"/>
        </p:nvSpPr>
        <p:spPr bwMode="auto">
          <a:xfrm flipH="0" flipV="0">
            <a:off x="1233361" y="2988879"/>
            <a:ext cx="5093107" cy="9144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>
              <a:buFont typeface="Wingdings"/>
              <a:buChar char="Ø"/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64 видов  материи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с 256 типами материи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 разработке каждым центром </a:t>
            </a:r>
            <a:endParaRPr lang="ru-RU" sz="18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283879" indent="-283879">
              <a:buFont typeface="Wingdings"/>
              <a:buChar char="Ø"/>
              <a:defRPr/>
            </a:pPr>
            <a:endParaRPr/>
          </a:p>
        </p:txBody>
      </p:sp>
      <p:sp>
        <p:nvSpPr>
          <p:cNvPr id="92736954" name="" hidden="0"/>
          <p:cNvSpPr txBox="1"/>
          <p:nvPr isPhoto="0" userDrawn="0"/>
        </p:nvSpPr>
        <p:spPr bwMode="auto">
          <a:xfrm flipH="0" flipV="0">
            <a:off x="1233361" y="3834454"/>
            <a:ext cx="6752023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>
              <a:buFont typeface="Wingdings"/>
              <a:buChar char="Ø"/>
              <a:defRPr/>
            </a:pPr>
            <a:r>
              <a:rPr lang="ru-RU" b="1">
                <a:solidFill>
                  <a:schemeClr val="tx1"/>
                </a:solidFill>
              </a:rPr>
              <a:t>Команда ППЦ: 256 Октавных/Метагалактических Посвящённых</a:t>
            </a:r>
            <a:endParaRPr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2830" t="0" r="2829" b="0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7915698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146371" y="1169607"/>
            <a:ext cx="7481949" cy="462768"/>
          </a:xfrm>
        </p:spPr>
        <p:txBody>
          <a:bodyPr anchor="t">
            <a:noAutofit/>
          </a:bodyPr>
          <a:lstStyle/>
          <a:p>
            <a:pPr algn="l">
              <a:defRPr/>
            </a:pPr>
            <a:r>
              <a:rPr lang="ru-RU" sz="2000" b="1">
                <a:solidFill>
                  <a:srgbClr val="002060"/>
                </a:solidFill>
                <a:latin typeface="Calibri"/>
              </a:rPr>
              <a:t>Деятельность Посвящённого</a:t>
            </a:r>
            <a:r>
              <a:rPr lang="ru-RU" sz="2000" b="1">
                <a:latin typeface="Calibri"/>
              </a:rPr>
              <a:t> </a:t>
            </a:r>
            <a:r>
              <a:rPr lang="ru-RU" sz="20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Парламента</a:t>
            </a:r>
            <a:br>
              <a:rPr lang="ru-RU" sz="2000" b="1">
                <a:latin typeface="Calibri"/>
              </a:rPr>
            </a:br>
            <a:endParaRPr/>
          </a:p>
        </p:txBody>
      </p:sp>
      <p:sp>
        <p:nvSpPr>
          <p:cNvPr id="1996792275" name="Подзаголовок 6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 flipH="0" flipV="0">
            <a:off x="1146371" y="1703526"/>
            <a:ext cx="7577199" cy="3249472"/>
          </a:xfrm>
        </p:spPr>
        <p:txBody>
          <a:bodyPr>
            <a:noAutofit/>
          </a:bodyPr>
          <a:lstStyle/>
          <a:p>
            <a:pPr marL="283879" indent="-283879" algn="just">
              <a:lnSpc>
                <a:spcPct val="100000"/>
              </a:lnSpc>
              <a:buFont typeface="Wingdings"/>
              <a:buChar char="Ø"/>
              <a:defRPr/>
            </a:pPr>
            <a:r>
              <a:rPr lang="ru-RU" sz="1800" b="0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Стяжание Ядра Синтеза Октавной/Метагалактической Посвящённой Компетенции Изначально Вышестоящего Аватара Синтеза Юлия</a:t>
            </a:r>
            <a:r>
              <a:rPr lang="ru-RU" sz="1800">
                <a:solidFill>
                  <a:srgbClr val="002060"/>
                </a:solidFill>
              </a:rPr>
              <a:t>, с </a:t>
            </a:r>
            <a:r>
              <a:rPr sz="18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вмещение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м</a:t>
            </a:r>
            <a:r>
              <a:rPr sz="18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Искр Синтеза по количеству граждан территории Служения, с их ежедневным </a:t>
            </a:r>
            <a:r>
              <a:rPr sz="18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эманированием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;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83879" indent="-283879" algn="just">
              <a:lnSpc>
                <a:spcPct val="100000"/>
              </a:lnSpc>
              <a:buFont typeface="Wingdings"/>
              <a:buChar char="Ø"/>
              <a:defRPr/>
            </a:pPr>
            <a:r>
              <a:rPr lang="ru-RU" sz="1800" b="0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Явление Части, насыщенной 256 Частностями репликацией 64 Частностей четырёх свойств материи</a:t>
            </a:r>
            <a:r>
              <a:rPr lang="ru-RU" sz="1800">
                <a:solidFill>
                  <a:srgbClr val="002060"/>
                </a:solidFill>
              </a:rPr>
              <a:t> ракурсом метагалактики вида материи;</a:t>
            </a:r>
            <a:endParaRPr sz="1800">
              <a:solidFill>
                <a:srgbClr val="002060"/>
              </a:solidFill>
            </a:endParaRPr>
          </a:p>
          <a:p>
            <a:pPr marL="283879" indent="-283879" algn="just">
              <a:lnSpc>
                <a:spcPct val="100000"/>
              </a:lnSpc>
              <a:buFont typeface="Wingdings"/>
              <a:buChar char="Ø"/>
              <a:defRPr/>
            </a:pPr>
            <a:r>
              <a:rPr lang="ru-RU" sz="1800" b="0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Обучение в ночное и дневное время у Аватаров Синтеза Изначально Вышестоящего Аватара Синтеза Юлия и применение итогов обучения в явлении любой деятельности</a:t>
            </a:r>
            <a:r>
              <a:rPr lang="ru-RU" sz="1800">
                <a:solidFill>
                  <a:srgbClr val="002060"/>
                </a:solidFill>
              </a:rPr>
              <a:t>.</a:t>
            </a:r>
            <a:endParaRPr sz="1800">
              <a:solidFill>
                <a:srgbClr val="002060"/>
              </a:solidFill>
            </a:endParaRPr>
          </a:p>
        </p:txBody>
      </p:sp>
      <p:sp>
        <p:nvSpPr>
          <p:cNvPr id="1133416724" name="Прямоугольник 16" hidden="0"/>
          <p:cNvSpPr/>
          <p:nvPr isPhoto="0" userDrawn="0"/>
        </p:nvSpPr>
        <p:spPr bwMode="auto">
          <a:xfrm>
            <a:off x="0" y="6459667"/>
            <a:ext cx="9144000" cy="398331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1239544" name="Подзаголовок 6" hidden="0"/>
          <p:cNvSpPr txBox="1"/>
          <p:nvPr isPhoto="0" userDrawn="0"/>
        </p:nvSpPr>
        <p:spPr bwMode="auto">
          <a:xfrm>
            <a:off x="408737" y="6589553"/>
            <a:ext cx="242316" cy="197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ru-RU" sz="1000">
                <a:solidFill>
                  <a:schemeClr val="bg1"/>
                </a:solidFill>
              </a:rPr>
              <a:t>6</a:t>
            </a:r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206332175" name="Подзаголовок 6" hidden="0"/>
          <p:cNvSpPr txBox="1"/>
          <p:nvPr isPhoto="0" userDrawn="0"/>
        </p:nvSpPr>
        <p:spPr bwMode="auto">
          <a:xfrm flipH="0" flipV="0">
            <a:off x="1711756" y="6589553"/>
            <a:ext cx="1771475" cy="268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30000"/>
              </a:lnSpc>
              <a:defRPr/>
            </a:pPr>
            <a:r>
              <a:rPr lang="en-US" sz="1000"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mgparlament.ru</a:t>
            </a:r>
            <a:endParaRPr lang="en-US" sz="1000" b="0" i="0" u="none" strike="noStrike" cap="none" spc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endParaRPr lang="ru-RU" sz="1000">
              <a:solidFill>
                <a:schemeClr val="bg1"/>
              </a:solidFill>
            </a:endParaRPr>
          </a:p>
        </p:txBody>
      </p:sp>
      <p:pic>
        <p:nvPicPr>
          <p:cNvPr id="152206651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80810" y="10522"/>
            <a:ext cx="1282465" cy="1284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2830" t="0" r="2829" b="0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7222893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630113" y="458015"/>
            <a:ext cx="6879295" cy="939498"/>
          </a:xfrm>
        </p:spPr>
        <p:txBody>
          <a:bodyPr anchor="t">
            <a:noAutofit/>
          </a:bodyPr>
          <a:lstStyle/>
          <a:p>
            <a:pPr algn="l">
              <a:defRPr/>
            </a:pPr>
            <a:r>
              <a:rPr lang="ru-RU" sz="2000" b="1">
                <a:solidFill>
                  <a:srgbClr val="002060"/>
                </a:solidFill>
                <a:latin typeface="Calibri"/>
              </a:rPr>
              <a:t>Команда Метагалактического Парламента Посвящённых</a:t>
            </a:r>
            <a:br>
              <a:rPr lang="ru-RU" sz="2000" b="1">
                <a:solidFill>
                  <a:srgbClr val="002060"/>
                </a:solidFill>
                <a:latin typeface="Calibri"/>
              </a:rPr>
            </a:br>
            <a:r>
              <a:rPr lang="ru-RU" sz="2000" b="1">
                <a:solidFill>
                  <a:srgbClr val="002060"/>
                </a:solidFill>
                <a:latin typeface="Calibri"/>
              </a:rPr>
              <a:t>			2022-23 гг</a:t>
            </a:r>
            <a:br>
              <a:rPr lang="ru-RU" sz="2000" b="1">
                <a:latin typeface="Calibri"/>
              </a:rPr>
            </a:br>
            <a:endParaRPr/>
          </a:p>
        </p:txBody>
      </p:sp>
      <p:sp>
        <p:nvSpPr>
          <p:cNvPr id="56062617" name="Подзаголовок 6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146371" y="1703526"/>
            <a:ext cx="4014216" cy="2678277"/>
          </a:xfrm>
        </p:spPr>
        <p:txBody>
          <a:bodyPr>
            <a:noAutofit/>
          </a:bodyPr>
          <a:lstStyle/>
          <a:p>
            <a:pPr algn="l">
              <a:lnSpc>
                <a:spcPct val="30000"/>
              </a:lnSpc>
              <a:defRPr/>
            </a:pPr>
            <a:endParaRPr/>
          </a:p>
          <a:p>
            <a:pPr algn="l">
              <a:lnSpc>
                <a:spcPct val="30000"/>
              </a:lnSpc>
              <a:defRPr/>
            </a:pPr>
            <a:endParaRPr/>
          </a:p>
        </p:txBody>
      </p:sp>
      <p:sp>
        <p:nvSpPr>
          <p:cNvPr id="308848288" name="Прямоугольник 16" hidden="0"/>
          <p:cNvSpPr/>
          <p:nvPr isPhoto="0" userDrawn="0"/>
        </p:nvSpPr>
        <p:spPr bwMode="auto">
          <a:xfrm>
            <a:off x="0" y="6459667"/>
            <a:ext cx="9144000" cy="398331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18143733" name="Подзаголовок 6" hidden="0"/>
          <p:cNvSpPr txBox="1"/>
          <p:nvPr isPhoto="0" userDrawn="0"/>
        </p:nvSpPr>
        <p:spPr bwMode="auto">
          <a:xfrm>
            <a:off x="408737" y="6589553"/>
            <a:ext cx="242316" cy="197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ru-RU" sz="1000">
                <a:solidFill>
                  <a:schemeClr val="bg1"/>
                </a:solidFill>
              </a:rPr>
              <a:t>7</a:t>
            </a:r>
            <a:endParaRPr lang="ru-RU" sz="1000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defRPr/>
            </a:pPr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862462817" name="Подзаголовок 6" hidden="0"/>
          <p:cNvSpPr txBox="1"/>
          <p:nvPr isPhoto="0" userDrawn="0"/>
        </p:nvSpPr>
        <p:spPr bwMode="auto">
          <a:xfrm flipH="0" flipV="0">
            <a:off x="1711756" y="6589553"/>
            <a:ext cx="1771475" cy="268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30000"/>
              </a:lnSpc>
              <a:defRPr/>
            </a:pPr>
            <a:r>
              <a:rPr lang="en-US" sz="1000"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mgparlament.ru</a:t>
            </a:r>
            <a:endParaRPr lang="en-US" sz="1000" b="0" i="0" u="none" strike="noStrike" cap="none" spc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30000"/>
              </a:lnSpc>
              <a:defRPr/>
            </a:pPr>
            <a:endParaRPr lang="ru-RU" sz="1000">
              <a:solidFill>
                <a:schemeClr val="bg1"/>
              </a:solidFill>
            </a:endParaRPr>
          </a:p>
        </p:txBody>
      </p:sp>
      <p:pic>
        <p:nvPicPr>
          <p:cNvPr id="422701911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80810" y="10522"/>
            <a:ext cx="1282465" cy="1284634"/>
          </a:xfrm>
          <a:prstGeom prst="rect">
            <a:avLst/>
          </a:prstGeom>
        </p:spPr>
      </p:pic>
      <p:sp>
        <p:nvSpPr>
          <p:cNvPr id="1584429684" name="" hidden="0"/>
          <p:cNvSpPr txBox="1"/>
          <p:nvPr isPhoto="0" userDrawn="0"/>
        </p:nvSpPr>
        <p:spPr bwMode="auto">
          <a:xfrm flipH="0" flipV="0">
            <a:off x="-3132" y="1295157"/>
            <a:ext cx="9148716" cy="55169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>
              <a:buFont typeface="Wingdings"/>
              <a:buChar char="Ø"/>
              <a:defRPr/>
            </a:pPr>
            <a:r>
              <a:rPr lang="ru-RU" sz="2000" b="0" i="0" u="none" strike="noStrike" cap="none" spc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160 Посвящённых </a:t>
            </a:r>
            <a:r>
              <a:rPr lang="ru-RU" sz="2000" b="0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Метагалактического Парламента Посвящённых</a:t>
            </a:r>
            <a:endParaRPr lang="ru-RU" sz="200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>
                <a:solidFill>
                  <a:srgbClr val="002060"/>
                </a:solidFill>
              </a:rPr>
              <a:t>	67 Октавных Посвящённых	</a:t>
            </a:r>
            <a:endParaRPr lang="ru-RU" sz="200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>
                <a:solidFill>
                  <a:srgbClr val="002060"/>
                </a:solidFill>
              </a:rPr>
              <a:t>	78 Метагалактических Посвящённых</a:t>
            </a:r>
            <a:endParaRPr lang="ru-RU" sz="2000">
              <a:solidFill>
                <a:srgbClr val="002060"/>
              </a:solidFill>
            </a:endParaRPr>
          </a:p>
          <a:p>
            <a:pPr marL="283879" indent="-283879">
              <a:buFont typeface="Wingdings"/>
              <a:buChar char="Ø"/>
              <a:defRPr/>
            </a:pPr>
            <a:r>
              <a:rPr lang="ru-RU" sz="2000">
                <a:solidFill>
                  <a:srgbClr val="002060"/>
                </a:solidFill>
              </a:rPr>
              <a:t>6 Членов Президиума</a:t>
            </a:r>
            <a:endParaRPr sz="2000">
              <a:solidFill>
                <a:srgbClr val="002060"/>
              </a:solidFill>
            </a:endParaRPr>
          </a:p>
          <a:p>
            <a:pPr marL="283879" indent="-283879">
              <a:buFont typeface="Wingdings"/>
              <a:buChar char="Ø"/>
              <a:defRPr/>
            </a:pPr>
            <a:r>
              <a:rPr lang="ru-RU" sz="2000">
                <a:solidFill>
                  <a:srgbClr val="002060"/>
                </a:solidFill>
              </a:rPr>
              <a:t>7 Глав Комитетов Палаты Октавного Синтеза</a:t>
            </a:r>
            <a:endParaRPr sz="2000">
              <a:solidFill>
                <a:srgbClr val="002060"/>
              </a:solidFill>
            </a:endParaRPr>
          </a:p>
          <a:p>
            <a:pPr marL="283879" indent="-283879">
              <a:buFont typeface="Wingdings"/>
              <a:buChar char="Ø"/>
              <a:defRPr/>
            </a:pPr>
            <a:r>
              <a:rPr lang="ru-RU" sz="2000">
                <a:solidFill>
                  <a:srgbClr val="002060"/>
                </a:solidFill>
              </a:rPr>
              <a:t>7 Глав Комитетов Палаты Метагалактического Синтеза, в том числе</a:t>
            </a:r>
            <a:endParaRPr lang="ru-RU" sz="200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>
                <a:solidFill>
                  <a:srgbClr val="002060"/>
                </a:solidFill>
              </a:rPr>
              <a:t>	Глава Фракции Метагалактической Гражданской Конфедерации</a:t>
            </a:r>
            <a:endParaRPr sz="2000">
              <a:solidFill>
                <a:srgbClr val="002060"/>
              </a:solidFill>
            </a:endParaRPr>
          </a:p>
          <a:p>
            <a:pPr marL="283879" indent="-283879">
              <a:buFont typeface="Wingdings"/>
              <a:buChar char="Ø"/>
              <a:defRPr/>
            </a:pPr>
            <a:r>
              <a:rPr lang="ru-RU" sz="2000">
                <a:solidFill>
                  <a:srgbClr val="002060"/>
                </a:solidFill>
              </a:rPr>
              <a:t>49 Парламентских Посвящённых Центров, включая </a:t>
            </a:r>
            <a:endParaRPr sz="200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>
                <a:solidFill>
                  <a:srgbClr val="002060"/>
                </a:solidFill>
              </a:rPr>
              <a:t>	46 ППЦ видов материи Метагалактики Фа,</a:t>
            </a:r>
            <a:endParaRPr sz="200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>
                <a:solidFill>
                  <a:srgbClr val="002060"/>
                </a:solidFill>
              </a:rPr>
              <a:t>	3 ППЦ миров Метагалактики Фа - физического, тонкого и метагалактического</a:t>
            </a:r>
            <a:endParaRPr sz="200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>
                <a:solidFill>
                  <a:srgbClr val="002060"/>
                </a:solidFill>
              </a:rPr>
              <a:t>	1 ППЦ </a:t>
            </a:r>
            <a:r>
              <a:rPr lang="ru-RU" sz="2000">
                <a:solidFill>
                  <a:srgbClr val="002060"/>
                </a:solidFill>
              </a:rPr>
              <a:t>Посвящённые-Бизнесмены</a:t>
            </a:r>
            <a:endParaRPr sz="200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>
                <a:solidFill>
                  <a:srgbClr val="002060"/>
                </a:solidFill>
              </a:rPr>
              <a:t>	1 </a:t>
            </a:r>
            <a:r>
              <a:rPr lang="ru-RU" sz="2000" b="0" i="0" u="none" strike="noStrike" cap="none" spc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ППЦ </a:t>
            </a:r>
            <a:r>
              <a:rPr lang="ru-RU" sz="2000">
                <a:solidFill>
                  <a:srgbClr val="002060"/>
                </a:solidFill>
              </a:rPr>
              <a:t>Посвящённые-Профессионалы </a:t>
            </a:r>
            <a:endParaRPr sz="200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>
                <a:solidFill>
                  <a:srgbClr val="002060"/>
                </a:solidFill>
              </a:rPr>
              <a:t>	1 </a:t>
            </a:r>
            <a:r>
              <a:rPr lang="ru-RU" sz="2000" b="0" i="0" u="none" strike="noStrike" cap="none" spc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ППЦ</a:t>
            </a:r>
            <a:r>
              <a:rPr lang="ru-RU" sz="2000">
                <a:solidFill>
                  <a:srgbClr val="002060"/>
                </a:solidFill>
              </a:rPr>
              <a:t> Пробуждённая Молодёжь </a:t>
            </a:r>
            <a:endParaRPr sz="200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>
                <a:solidFill>
                  <a:srgbClr val="002060"/>
                </a:solidFill>
              </a:rPr>
              <a:t>	1 </a:t>
            </a:r>
            <a:r>
              <a:rPr lang="ru-RU" sz="2000" b="0" i="0" u="none" strike="noStrike" cap="none" spc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ППЦ </a:t>
            </a:r>
            <a:r>
              <a:rPr lang="ru-RU" sz="2000">
                <a:solidFill>
                  <a:srgbClr val="002060"/>
                </a:solidFill>
              </a:rPr>
              <a:t>Посвящённые-Отроки</a:t>
            </a:r>
            <a:endParaRPr sz="200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>
                <a:solidFill>
                  <a:srgbClr val="002060"/>
                </a:solidFill>
              </a:rPr>
              <a:t>	1 </a:t>
            </a:r>
            <a:r>
              <a:rPr lang="ru-RU" sz="2000" b="0" i="0" u="none" strike="noStrike" cap="none" spc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ППЦ </a:t>
            </a:r>
            <a:r>
              <a:rPr lang="ru-RU" sz="2000">
                <a:solidFill>
                  <a:srgbClr val="002060"/>
                </a:solidFill>
              </a:rPr>
              <a:t>Посвящённые-Дети</a:t>
            </a:r>
            <a:endParaRPr sz="2000">
              <a:solidFill>
                <a:srgbClr val="002060"/>
              </a:solidFill>
            </a:endParaRPr>
          </a:p>
          <a:p>
            <a:pPr marL="283879" indent="-283879">
              <a:buFont typeface="Wingdings"/>
              <a:buChar char="Ø"/>
              <a:defRPr/>
            </a:pPr>
            <a:r>
              <a:rPr lang="ru-RU" sz="2000">
                <a:solidFill>
                  <a:srgbClr val="002060"/>
                </a:solidFill>
              </a:rPr>
              <a:t>11 Глав Парламентских Посвящённых Центров определены из 49 </a:t>
            </a:r>
            <a:endParaRPr sz="2000">
              <a:solidFill>
                <a:srgbClr val="002060"/>
              </a:solidFill>
            </a:endParaRPr>
          </a:p>
          <a:p>
            <a:pPr marL="283879" indent="-283879">
              <a:buFont typeface="Wingdings"/>
              <a:buChar char="Ø"/>
              <a:defRPr/>
            </a:pPr>
            <a:endParaRPr>
              <a:solidFill>
                <a:srgbClr val="002060"/>
              </a:solidFill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2830" t="0" r="2829" b="0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6002866" name="Подзаголовок 2" hidden="0"/>
          <p:cNvSpPr txBox="1"/>
          <p:nvPr isPhoto="0" userDrawn="0"/>
        </p:nvSpPr>
        <p:spPr bwMode="auto">
          <a:xfrm>
            <a:off x="2326233" y="6332868"/>
            <a:ext cx="804672" cy="283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200">
                <a:solidFill>
                  <a:schemeClr val="bg1"/>
                </a:solidFill>
              </a:rPr>
              <a:t>2022</a:t>
            </a:r>
            <a:endParaRPr/>
          </a:p>
        </p:txBody>
      </p:sp>
      <p:pic>
        <p:nvPicPr>
          <p:cNvPr id="34230122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-44894" y="-11569"/>
            <a:ext cx="3559090" cy="3767137"/>
          </a:xfrm>
          <a:prstGeom prst="rect">
            <a:avLst/>
          </a:prstGeom>
        </p:spPr>
      </p:pic>
      <p:pic>
        <p:nvPicPr>
          <p:cNvPr id="1392285015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5409595" y="3150730"/>
            <a:ext cx="3767137" cy="3767137"/>
          </a:xfrm>
          <a:prstGeom prst="rect">
            <a:avLst/>
          </a:prstGeom>
        </p:spPr>
      </p:pic>
      <p:pic>
        <p:nvPicPr>
          <p:cNvPr id="1424651638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3741368" y="2810871"/>
            <a:ext cx="1282464" cy="1284634"/>
          </a:xfrm>
          <a:prstGeom prst="rect">
            <a:avLst/>
          </a:prstGeom>
        </p:spPr>
      </p:pic>
      <p:pic>
        <p:nvPicPr>
          <p:cNvPr id="1821771113" name="Рисунок 12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 flipH="0" flipV="0">
            <a:off x="601500" y="3814567"/>
            <a:ext cx="2969845" cy="2969845"/>
          </a:xfrm>
          <a:prstGeom prst="rect">
            <a:avLst/>
          </a:prstGeom>
        </p:spPr>
      </p:pic>
      <p:pic>
        <p:nvPicPr>
          <p:cNvPr id="1731602910" name="Рисунок 14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4865318" y="58675"/>
            <a:ext cx="1588009" cy="1588009"/>
          </a:xfrm>
          <a:prstGeom prst="rect">
            <a:avLst/>
          </a:prstGeom>
        </p:spPr>
      </p:pic>
      <p:pic>
        <p:nvPicPr>
          <p:cNvPr id="1046075160" name="Рисунок 10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>
            <a:off x="7606282" y="1035560"/>
            <a:ext cx="1222249" cy="1222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Р7-Офис/7.0.1.62</Application>
  <DocSecurity>0</DocSecurity>
  <PresentationFormat>Экран (4:3)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Andrey Vorobyev</dc:creator>
  <cp:keywords/>
  <dc:description/>
  <dc:identifier/>
  <dc:language/>
  <cp:lastModifiedBy/>
  <cp:revision>9</cp:revision>
  <dcterms:created xsi:type="dcterms:W3CDTF">2020-06-19T12:11:47Z</dcterms:created>
  <dcterms:modified xsi:type="dcterms:W3CDTF">2022-08-06T16:15:18Z</dcterms:modified>
  <cp:category/>
  <cp:contentStatus/>
  <cp:version/>
</cp:coreProperties>
</file>